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0A134-F0B3-42F9-923D-08A851A6C9E2}" v="9" dt="2021-06-15T07:45:12.086"/>
    <p1510:client id="{A88CE873-333B-4E39-9615-1A0F774D4E5E}" v="34" dt="2021-06-15T07:41:30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E6AE24E6-179D-4CED-ADB4-3E70BBDD5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8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person, person, shirt&#10;&#10;Description automatically generated">
            <a:extLst>
              <a:ext uri="{FF2B5EF4-FFF2-40B4-BE49-F238E27FC236}">
                <a16:creationId xmlns:a16="http://schemas.microsoft.com/office/drawing/2014/main" id="{0E73F028-F743-46F8-9768-01D03EA67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4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956FA1EF-63D7-4BDC-B4DE-F78AA859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0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96F6A1B-0341-4986-9DF0-B17FE1AC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2A4C8-6071-476A-BF6C-8A99AD4C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2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8EA646-4F6E-4915-9E96-3062E9714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FB9896B-2E08-46F6-A0B1-BBE5227FF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A4380703-D655-4363-B0E7-AE923ABE2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4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F109AA34-64EC-4AE5-925E-6B221191A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54588C-A2D2-45B1-B088-C1238692C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1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533D1463-14E7-48CF-947C-8D9DCB5D1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9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BFB72AF4-21D4-4206-8065-4EFD07174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Alivia Prattas</cp:lastModifiedBy>
  <cp:revision>33</cp:revision>
  <dcterms:created xsi:type="dcterms:W3CDTF">2021-06-15T07:38:28Z</dcterms:created>
  <dcterms:modified xsi:type="dcterms:W3CDTF">2021-07-14T00:13:35Z</dcterms:modified>
</cp:coreProperties>
</file>